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1C614-99CB-4C8C-B755-E10A2F411CD1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074A9-48D7-40FE-98F1-7B4FD57E8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88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6D908-1D76-463B-BA32-350EC7618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7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DE89-1EC1-4BF4-8A00-5E1F679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5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AE19-4F98-440C-B0E5-3F454A4A4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2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C45DF-112F-4EF7-81D0-46E3F00E4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0503-9EE6-469D-AE55-23644FC0C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12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ECD8-32AB-4E4C-BD4A-3BF973A5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8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2CEBF-E53F-4AE7-9EF4-CAD10071D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9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7C52-3F41-473E-AF1A-D3A2FE879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0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122F-0928-4BA1-ABA6-54846884E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2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843B-8DFA-42DF-8922-995595718F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69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B80A-8A38-4BCA-924F-59A1E1001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CD316B-85D9-45ED-9C05-66356B3F0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Propósito # </a:t>
            </a:r>
            <a:r>
              <a:rPr lang="es-ES" altLang="en-US" dirty="0" smtClean="0">
                <a:solidFill>
                  <a:srgbClr val="FF0000"/>
                </a:solidFill>
              </a:rPr>
              <a:t>62</a:t>
            </a:r>
            <a:r>
              <a:rPr lang="es-ES" altLang="en-US" dirty="0">
                <a:solidFill>
                  <a:srgbClr val="FF0000"/>
                </a:solidFill>
              </a:rPr>
              <a:t>: </a:t>
            </a:r>
            <a:r>
              <a:rPr lang="es-ES" altLang="en-US" dirty="0"/>
              <a:t>¿Tienes que ir a casa después de las clases?</a:t>
            </a:r>
          </a:p>
          <a:p>
            <a:pPr>
              <a:buFontTx/>
              <a:buNone/>
            </a:pPr>
            <a:endParaRPr lang="es-ES" altLang="en-US" dirty="0"/>
          </a:p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Actividad Inicial:</a:t>
            </a:r>
            <a:endParaRPr lang="es-ES" altLang="en-US" dirty="0"/>
          </a:p>
          <a:p>
            <a:r>
              <a:rPr lang="es-ES" altLang="en-US" dirty="0"/>
              <a:t>Copia y responde </a:t>
            </a:r>
            <a:r>
              <a:rPr lang="es-ES" altLang="en-US" u="sng" dirty="0"/>
              <a:t>Ejercicio 11</a:t>
            </a:r>
            <a:r>
              <a:rPr lang="es-ES" altLang="en-US" dirty="0"/>
              <a:t> p. 141 (1-5)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n-US"/>
              <a:t>Completa </a:t>
            </a:r>
            <a:r>
              <a:rPr lang="es-ES" altLang="en-US" u="sng"/>
              <a:t>Ejercicio 12</a:t>
            </a:r>
            <a:r>
              <a:rPr lang="es-ES" altLang="en-US"/>
              <a:t> p. 141 (1-5)</a:t>
            </a:r>
          </a:p>
          <a:p>
            <a:r>
              <a:rPr lang="es-ES" altLang="en-US"/>
              <a:t>Copia y responde </a:t>
            </a:r>
            <a:r>
              <a:rPr lang="es-ES" altLang="en-US" u="sng"/>
              <a:t>Ejercicio 14</a:t>
            </a:r>
            <a:r>
              <a:rPr lang="es-ES" altLang="en-US"/>
              <a:t> p. 142 (1-5)</a:t>
            </a:r>
          </a:p>
          <a:p>
            <a:endParaRPr lang="es-ES" altLang="en-US"/>
          </a:p>
          <a:p>
            <a:endParaRPr lang="es-ES" altLang="en-US"/>
          </a:p>
          <a:p>
            <a:endParaRPr lang="es-ES" altLang="en-US"/>
          </a:p>
          <a:p>
            <a:pPr>
              <a:buFontTx/>
              <a:buNone/>
            </a:pPr>
            <a:r>
              <a:rPr lang="es-ES" altLang="en-US"/>
              <a:t>WORKBOOK:</a:t>
            </a:r>
          </a:p>
          <a:p>
            <a:r>
              <a:rPr lang="en-US" altLang="en-US"/>
              <a:t>Lee p. 4.14 y completa p. 4.15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3048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69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Me llamo __________ Clase 802 La fecha es el 7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8</cp:revision>
  <cp:lastPrinted>2014-04-07T14:06:50Z</cp:lastPrinted>
  <dcterms:created xsi:type="dcterms:W3CDTF">2011-05-03T02:26:13Z</dcterms:created>
  <dcterms:modified xsi:type="dcterms:W3CDTF">2014-04-07T20:28:52Z</dcterms:modified>
</cp:coreProperties>
</file>